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97" r:id="rId2"/>
    <p:sldId id="298" r:id="rId3"/>
    <p:sldId id="299" r:id="rId4"/>
  </p:sldIdLst>
  <p:sldSz cx="18288000" cy="10287000"/>
  <p:notesSz cx="6858000" cy="9144000"/>
  <p:embeddedFontLst>
    <p:embeddedFont>
      <p:font typeface="Gill Sans MT" panose="020B0502020104020203" pitchFamily="34" charset="0"/>
      <p:regular r:id="rId6"/>
      <p:bold r:id="rId7"/>
      <p:italic r:id="rId8"/>
      <p:boldItalic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289"/>
    <a:srgbClr val="358A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22" autoAdjust="0"/>
  </p:normalViewPr>
  <p:slideViewPr>
    <p:cSldViewPr>
      <p:cViewPr varScale="1">
        <p:scale>
          <a:sx n="68" d="100"/>
          <a:sy n="68" d="100"/>
        </p:scale>
        <p:origin x="85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7E6C0-7B73-42C0-98E3-DB9569E1BB4D}" type="datetimeFigureOut">
              <a:rPr lang="it-IT" smtClean="0"/>
              <a:t>17/04/2026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69382-22C3-4F0D-AF51-4E5CF35E6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1279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3">
            <a:extLst>
              <a:ext uri="{FF2B5EF4-FFF2-40B4-BE49-F238E27FC236}">
                <a16:creationId xmlns:a16="http://schemas.microsoft.com/office/drawing/2014/main" id="{2FD37859-B74F-7563-1EC2-8E09DA6DAF5D}"/>
              </a:ext>
            </a:extLst>
          </p:cNvPr>
          <p:cNvSpPr/>
          <p:nvPr userDrawn="1"/>
        </p:nvSpPr>
        <p:spPr>
          <a:xfrm>
            <a:off x="0" y="-38100"/>
            <a:ext cx="18288000" cy="1348740"/>
          </a:xfrm>
          <a:custGeom>
            <a:avLst/>
            <a:gdLst/>
            <a:ahLst/>
            <a:cxnLst/>
            <a:rect l="l" t="t" r="r" b="b"/>
            <a:pathLst>
              <a:path w="18288000" h="1348740">
                <a:moveTo>
                  <a:pt x="0" y="0"/>
                </a:moveTo>
                <a:lnTo>
                  <a:pt x="18288000" y="0"/>
                </a:lnTo>
                <a:lnTo>
                  <a:pt x="18288000" y="1348740"/>
                </a:lnTo>
                <a:lnTo>
                  <a:pt x="0" y="13487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F50F3-A33A-87D3-B981-1C7EE4359FD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929597" y="2649537"/>
            <a:ext cx="13106400" cy="4771389"/>
          </a:xfrm>
          <a:noFill/>
        </p:spPr>
        <p:txBody>
          <a:bodyPr anchor="ctr" anchorCtr="0"/>
          <a:lstStyle>
            <a:lvl1pPr algn="ctr">
              <a:defRPr sz="4400" b="1">
                <a:solidFill>
                  <a:srgbClr val="002060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it-IT" dirty="0"/>
              <a:t>Inserire Titolo Presentazione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759FA-3C60-12E9-493B-6EC9931DCF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257800" y="7754938"/>
            <a:ext cx="6858000" cy="1655762"/>
          </a:xfrm>
        </p:spPr>
        <p:txBody>
          <a:bodyPr anchor="ctr" anchorCtr="0"/>
          <a:lstStyle>
            <a:lvl1pPr marL="0" indent="0" algn="ctr">
              <a:buNone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dirty="0"/>
              <a:t>Docente/Relatore: Dott. Nome Cognome</a:t>
            </a:r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logo, Elementi grafici, simbolo, grafica&#10;&#10;Il contenuto generato dall'IA potrebbe non essere corretto.">
            <a:extLst>
              <a:ext uri="{FF2B5EF4-FFF2-40B4-BE49-F238E27FC236}">
                <a16:creationId xmlns:a16="http://schemas.microsoft.com/office/drawing/2014/main" id="{C3AFA55E-474A-888A-5670-9B8134DFEF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4404" y="9439907"/>
            <a:ext cx="1904996" cy="52542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CEF5828-E237-880F-8FED-8AF6A2B8CB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258300"/>
            <a:ext cx="2548597" cy="888643"/>
          </a:xfrm>
          <a:prstGeom prst="rect">
            <a:avLst/>
          </a:prstGeom>
        </p:spPr>
      </p:pic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4DEB1415-161E-753A-8FB2-8A45F309E72A}"/>
              </a:ext>
            </a:extLst>
          </p:cNvPr>
          <p:cNvCxnSpPr/>
          <p:nvPr userDrawn="1"/>
        </p:nvCxnSpPr>
        <p:spPr>
          <a:xfrm>
            <a:off x="0" y="9105900"/>
            <a:ext cx="182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>
            <a:extLst>
              <a:ext uri="{FF2B5EF4-FFF2-40B4-BE49-F238E27FC236}">
                <a16:creationId xmlns:a16="http://schemas.microsoft.com/office/drawing/2014/main" id="{BB9CF504-F1DF-DA14-61D8-947AB1798A3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1000" y="1409700"/>
            <a:ext cx="17678400" cy="754379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dirty="0"/>
              <a:t>Testo</a:t>
            </a:r>
            <a:endParaRPr lang="en-US" dirty="0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2F18C11E-1B12-0E36-8ED2-2BD8FAFB8691}"/>
              </a:ext>
            </a:extLst>
          </p:cNvPr>
          <p:cNvSpPr/>
          <p:nvPr userDrawn="1"/>
        </p:nvSpPr>
        <p:spPr>
          <a:xfrm>
            <a:off x="359024" y="419100"/>
            <a:ext cx="10515600" cy="656594"/>
          </a:xfrm>
          <a:prstGeom prst="rect">
            <a:avLst/>
          </a:prstGeom>
          <a:solidFill>
            <a:srgbClr val="2F528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it-IT" sz="3600" dirty="0"/>
              <a:t>Inserire Titolo Presentazione</a:t>
            </a:r>
          </a:p>
        </p:txBody>
      </p:sp>
    </p:spTree>
    <p:extLst>
      <p:ext uri="{BB962C8B-B14F-4D97-AF65-F5344CB8AC3E}">
        <p14:creationId xmlns:p14="http://schemas.microsoft.com/office/powerpoint/2010/main" val="3073823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logo, Elementi grafici, simbolo, grafica&#10;&#10;Il contenuto generato dall'IA potrebbe non essere corretto.">
            <a:extLst>
              <a:ext uri="{FF2B5EF4-FFF2-40B4-BE49-F238E27FC236}">
                <a16:creationId xmlns:a16="http://schemas.microsoft.com/office/drawing/2014/main" id="{C3AFA55E-474A-888A-5670-9B8134DFEF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4404" y="9439907"/>
            <a:ext cx="1904996" cy="52542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CEF5828-E237-880F-8FED-8AF6A2B8CB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258300"/>
            <a:ext cx="2548597" cy="888643"/>
          </a:xfrm>
          <a:prstGeom prst="rect">
            <a:avLst/>
          </a:prstGeom>
        </p:spPr>
      </p:pic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4DEB1415-161E-753A-8FB2-8A45F309E72A}"/>
              </a:ext>
            </a:extLst>
          </p:cNvPr>
          <p:cNvCxnSpPr/>
          <p:nvPr userDrawn="1"/>
        </p:nvCxnSpPr>
        <p:spPr>
          <a:xfrm>
            <a:off x="0" y="9105900"/>
            <a:ext cx="182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E65F7D0C-84DF-A039-1B17-B66696F6198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7200" y="3516129"/>
            <a:ext cx="9067801" cy="656845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rgbClr val="18274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it-IT" dirty="0"/>
              <a:t>Segreteria Formazione Aziendale</a:t>
            </a:r>
          </a:p>
        </p:txBody>
      </p:sp>
      <p:sp>
        <p:nvSpPr>
          <p:cNvPr id="7" name="Segnaposto testo 3">
            <a:extLst>
              <a:ext uri="{FF2B5EF4-FFF2-40B4-BE49-F238E27FC236}">
                <a16:creationId xmlns:a16="http://schemas.microsoft.com/office/drawing/2014/main" id="{7D53AD62-3550-2ABC-A184-476A2AA46A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7200" y="4506980"/>
            <a:ext cx="9067799" cy="3989319"/>
          </a:xfrm>
        </p:spPr>
        <p:txBody>
          <a:bodyPr>
            <a:normAutofit/>
          </a:bodyPr>
          <a:lstStyle>
            <a:lvl1pPr marL="0" indent="0" algn="just">
              <a:buNone/>
              <a:defRPr sz="2400" b="0">
                <a:latin typeface="Gill Sans MT" panose="020B0502020104020203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F5289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it-IT" dirty="0"/>
              <a:t>Via P. L. Nervi s.n.c., 04100 - Latina C/O Centro Commerciale Latina Fiori</a:t>
            </a:r>
          </a:p>
          <a:p>
            <a:pPr lvl="0"/>
            <a:r>
              <a:rPr lang="it-IT" dirty="0"/>
              <a:t>Tel	+39 0773 6553404</a:t>
            </a:r>
          </a:p>
          <a:p>
            <a:pPr lvl="0"/>
            <a:r>
              <a:rPr lang="it-IT" dirty="0"/>
              <a:t>Email	formazione@ausl.latina.it</a:t>
            </a:r>
          </a:p>
        </p:txBody>
      </p:sp>
      <p:sp>
        <p:nvSpPr>
          <p:cNvPr id="9" name="Titolo 5">
            <a:extLst>
              <a:ext uri="{FF2B5EF4-FFF2-40B4-BE49-F238E27FC236}">
                <a16:creationId xmlns:a16="http://schemas.microsoft.com/office/drawing/2014/main" id="{3022B454-DF71-5F3A-2584-237BA5B3E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7000" y="2095500"/>
            <a:ext cx="10667999" cy="870535"/>
          </a:xfrm>
          <a:solidFill>
            <a:srgbClr val="182741"/>
          </a:solidFill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it-IT" dirty="0"/>
              <a:t>UOC Sviluppo Organizzativo, Formazione e Bilancio Sociale</a:t>
            </a:r>
          </a:p>
        </p:txBody>
      </p:sp>
    </p:spTree>
    <p:extLst>
      <p:ext uri="{BB962C8B-B14F-4D97-AF65-F5344CB8AC3E}">
        <p14:creationId xmlns:p14="http://schemas.microsoft.com/office/powerpoint/2010/main" val="1426694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17FB3B8-A404-ADC1-C8A2-7E5063C894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9400" y="2171700"/>
            <a:ext cx="13106400" cy="4771389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BB31399-93F0-FCFF-7585-8D134F3C09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7860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ttotitolo 1">
            <a:extLst>
              <a:ext uri="{FF2B5EF4-FFF2-40B4-BE49-F238E27FC236}">
                <a16:creationId xmlns:a16="http://schemas.microsoft.com/office/drawing/2014/main" id="{7A752038-5D51-EE5B-1931-AC2C1CEDFA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8372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C87C587F-65A0-0016-8761-EBDE228B1C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5D1B873-CF19-7870-2DE0-A46FD67662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5FB3BB1D-AB88-E5A0-6F45-E53BF20AE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36831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zione standard1" id="{FD74D5C5-618B-4589-BCAE-5F1A9F4726B3}" vid="{3EB3C2BF-52FE-4AB6-BC7C-729F4F850547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Personalizzato</PresentationFormat>
  <Paragraphs>0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Aptos</vt:lpstr>
      <vt:lpstr>Calibri</vt:lpstr>
      <vt:lpstr>Arial</vt:lpstr>
      <vt:lpstr>Gill Sans MT</vt:lpstr>
      <vt:lpstr>Tema di Office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luca palombo</dc:creator>
  <cp:lastModifiedBy>luca palombo</cp:lastModifiedBy>
  <cp:revision>1</cp:revision>
  <dcterms:created xsi:type="dcterms:W3CDTF">2026-04-17T09:22:27Z</dcterms:created>
  <dcterms:modified xsi:type="dcterms:W3CDTF">2026-04-17T09:25:07Z</dcterms:modified>
  <dc:identifier>DAGvxNwma64</dc:identifier>
</cp:coreProperties>
</file>